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39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80d684f39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80d684f39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0d684f39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0d684f39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0d684f39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0d684f39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0d684f39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0d684f39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80d684f39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80d684f39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0d684f39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80d684f39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80d684f39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80d684f39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0d684f3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0d684f3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0d684f39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80d684f39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0d684f39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80d684f39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0d684f39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0d684f39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0d684f39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80d684f39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0e768d08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80e768d08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0d684f39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0d684f39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Chryssi Venegas</cp:lastModifiedBy>
  <cp:revision>3</cp:revision>
  <dcterms:modified xsi:type="dcterms:W3CDTF">2023-09-27T18:56:51Z</dcterms:modified>
</cp:coreProperties>
</file>